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14"/>
  </p:notesMasterIdLst>
  <p:handoutMasterIdLst>
    <p:handoutMasterId r:id="rId15"/>
  </p:handoutMasterIdLst>
  <p:sldIdLst>
    <p:sldId id="257" r:id="rId3"/>
    <p:sldId id="260" r:id="rId4"/>
    <p:sldId id="275" r:id="rId5"/>
    <p:sldId id="271" r:id="rId6"/>
    <p:sldId id="273" r:id="rId7"/>
    <p:sldId id="272" r:id="rId8"/>
    <p:sldId id="276" r:id="rId9"/>
    <p:sldId id="274" r:id="rId10"/>
    <p:sldId id="264" r:id="rId11"/>
    <p:sldId id="265" r:id="rId12"/>
    <p:sldId id="277" r:id="rId13"/>
  </p:sldIdLst>
  <p:sldSz cx="12192000" cy="6858000"/>
  <p:notesSz cx="6858000" cy="9144000"/>
  <p:defaultTextStyle>
    <a:defPPr rtl="0"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5017" autoAdjust="0"/>
  </p:normalViewPr>
  <p:slideViewPr>
    <p:cSldViewPr snapToGrid="0">
      <p:cViewPr varScale="1">
        <p:scale>
          <a:sx n="49" d="100"/>
          <a:sy n="49" d="100"/>
        </p:scale>
        <p:origin x="64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D59FF2A-EA53-452F-AF40-9973DCED501E}" type="datetime1">
              <a:rPr lang="vi-VN" smtClean="0">
                <a:latin typeface="Arial" panose="020B0604020202020204" pitchFamily="34" charset="0"/>
                <a:cs typeface="Arial" panose="020B0604020202020204" pitchFamily="34" charset="0"/>
              </a:rPr>
              <a:t>15/12/2021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vi-VN">
                <a:latin typeface="Arial" panose="020B0604020202020204" pitchFamily="34" charset="0"/>
                <a:cs typeface="Arial" panose="020B0604020202020204" pitchFamily="34" charset="0"/>
              </a:rPr>
              <a:pPr algn="r" rtl="0"/>
              <a:t>‹#›</a:t>
            </a:fld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CBA400-0C6E-4F46-ACCF-3ED97E152F1D}" type="datetime1">
              <a:rPr lang="vi-VN" smtClean="0"/>
              <a:pPr/>
              <a:t>15/12/2021</a:t>
            </a:fld>
            <a:endParaRPr lang="vi-VN" dirty="0"/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vi-VN" dirty="0"/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Bấm để sửa kiểu văn bản </a:t>
            </a:r>
            <a:r>
              <a:rPr lang="vi-VN" dirty="0" err="1"/>
              <a:t>Bản</a:t>
            </a:r>
            <a:r>
              <a:rPr lang="vi-VN" dirty="0"/>
              <a:t> cái</a:t>
            </a:r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bốn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năm</a:t>
            </a:r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C8DC57A8-AE18-4654-B6AF-04B3577165BE}" type="slidenum">
              <a:rPr lang="vi-VN" smtClean="0"/>
              <a:pPr algn="r"/>
              <a:t>‹#›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8003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9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5979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10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03321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vi-VN" dirty="0"/>
              <a:t>Bấm &amp; sửa kiểu phụ đề của Bản chính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4" name="Nhóm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98" name="Nhóm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0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grpSp>
        <p:nvGrpSpPr>
          <p:cNvPr id="112" name="Nhóm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A4A2AB-6C7F-472B-AF69-6C017576AABF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A2E48D0-087A-4BF8-AAAB-C1C90194064A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8" name="Nhóm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Hình tự do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" name="Hình tự do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grpSp>
          <p:nvGrpSpPr>
            <p:cNvPr id="11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Hình tự do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  <p:sp>
            <p:nvSpPr>
              <p:cNvPr id="21" name="Hình tự do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vi-VN" dirty="0"/>
              </a:p>
            </p:txBody>
          </p:sp>
        </p:grp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BFE7C45-16DF-4049-8DC4-8120F138473E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66CBC2F-6647-4016-BEA2-2137B0076152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422DF57-9F71-4148-A138-924C835A57AF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77415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00941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07375"/>
      </p:ext>
    </p:extLst>
  </p:cSld>
  <p:clrMapOvr>
    <a:masterClrMapping/>
  </p:clrMapOvr>
  <p:transition spd="slow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34144"/>
      </p:ext>
    </p:extLst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84573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1B1E00-A00D-477D-997B-00E3F6554555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7" name="Chỗ dành sẵn cho Số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Ngà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85AB0D1-2462-483C-8BB5-3975EB8E9484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vi-VN" dirty="0"/>
          </a:p>
        </p:txBody>
      </p:sp>
      <p:sp>
        <p:nvSpPr>
          <p:cNvPr id="9" name="Chỗ dành sẵn cho Số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16A3A8-CD18-494E-BA21-4E8A1D2D52BA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sp>
        <p:nvSpPr>
          <p:cNvPr id="5" name="Chỗ dành sẵn cho Số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DC5D5F0-49C4-47A7-8393-C3318058F3BC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ỗ dành sẵn cho Số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t>‹#›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5C8CFF3-1CDF-49E3-8638-3726A6CAAC00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9" name="Nhóm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1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2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3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4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5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6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7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8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9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0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1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22" name="Nhóm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2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3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6D0CE1C-2702-4A01-872D-16D51A5359DB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n-US"/>
              <a:t>Click to edit Master title style</a:t>
            </a:r>
            <a:endParaRPr lang="vi-VN" dirty="0"/>
          </a:p>
        </p:txBody>
      </p:sp>
      <p:grpSp>
        <p:nvGrpSpPr>
          <p:cNvPr id="52" name="Nhóm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4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5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6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7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8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59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0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1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2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3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64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84" name="Nhóm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6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7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8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89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0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1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2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3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4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5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6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grpSp>
        <p:nvGrpSpPr>
          <p:cNvPr id="97" name="Nhóm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Hình tự do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99" name="Hình tự do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0" name="Hình tự do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1" name="Hình tự do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  <p:sp>
          <p:nvSpPr>
            <p:cNvPr id="10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vi-VN" dirty="0"/>
            </a:p>
          </p:txBody>
        </p:sp>
      </p:grp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n-US"/>
              <a:t>Click icon to add picture</a:t>
            </a:r>
            <a:endParaRPr lang="vi-VN" dirty="0"/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Chỗ dành sẵn cho Số Trang chiế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vi-VN"/>
              <a:pPr/>
              <a:t>‹#›</a:t>
            </a:fld>
            <a:endParaRPr lang="vi-VN" dirty="0"/>
          </a:p>
        </p:txBody>
      </p:sp>
      <p:sp>
        <p:nvSpPr>
          <p:cNvPr id="7" name="Chỗ dành sẵn cho Chân trang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Ngày tháng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3B2062-D8F8-46C3-A13F-A2368F91A522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sửa </a:t>
            </a:r>
            <a:r>
              <a:rPr lang="vi-VN" dirty="0" err="1"/>
              <a:t>kiểu</a:t>
            </a:r>
            <a:r>
              <a:rPr lang="vi-VN" dirty="0"/>
              <a:t> văn bản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bốn</a:t>
            </a:r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022B156B-59AE-415F-B24B-8756D48BB977}" type="slidenum">
              <a:rPr lang="vi-VN" smtClean="0"/>
              <a:pPr/>
              <a:t>‹#›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27D914FD-5CA8-45C1-915F-680DA1912D0A}" type="datetime1">
              <a:rPr lang="vi-VN" smtClean="0"/>
              <a:pPr/>
              <a:t>15/12/2021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2021/12/15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/>
            <a:endParaRPr lang="zh-CN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0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vi-VN" dirty="0"/>
              <a:t> 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1753005" y="2799261"/>
            <a:ext cx="9141417" cy="1241516"/>
          </a:xfrm>
        </p:spPr>
        <p:txBody>
          <a:bodyPr rtlCol="0">
            <a:noAutofit/>
          </a:bodyPr>
          <a:lstStyle/>
          <a:p>
            <a:pPr algn="ctr"/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Chào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mừng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học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sinh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lớp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1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đến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với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tiết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học</a:t>
            </a:r>
            <a:endParaRPr lang="en-US" altLang="zh-CN" sz="3200" b="1" i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Mĩ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Thuật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ngày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i="1" dirty="0" err="1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hôm</a:t>
            </a:r>
            <a:r>
              <a:rPr lang="en-US" altLang="zh-CN" sz="3200" b="1" i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nay!</a:t>
            </a:r>
            <a:endParaRPr lang="zh-CN" altLang="en-US" sz="3200" b="1" i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TextBox 71"/>
          <p:cNvSpPr txBox="1"/>
          <p:nvPr/>
        </p:nvSpPr>
        <p:spPr>
          <a:xfrm>
            <a:off x="2449692" y="174387"/>
            <a:ext cx="7312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PHÒNG GIÁO DỤC VÀ ĐÀO TẠO QUẬN LONG BIÊN</a:t>
            </a:r>
            <a:endParaRPr lang="zh-CN" altLang="en-US" sz="16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88919" y="1570809"/>
            <a:ext cx="6196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ln w="50800">
                  <a:solidFill>
                    <a:schemeClr val="bg1"/>
                  </a:solidFill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Std Black" pitchFamily="18" charset="0"/>
                <a:ea typeface="青鸟华光简胖头鱼" panose="02010604000101010101" pitchFamily="2" charset="-122"/>
                <a:cs typeface="Calibri" pitchFamily="34" charset="0"/>
              </a:rPr>
              <a:t>MĨ THUẬT 1</a:t>
            </a:r>
            <a:endParaRPr lang="zh-CN" altLang="en-US" sz="5400" b="1" dirty="0">
              <a:ln w="50800">
                <a:solidFill>
                  <a:schemeClr val="bg1"/>
                </a:solidFill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Std Black" pitchFamily="18" charset="0"/>
              <a:ea typeface="青鸟华光简胖头鱼" panose="02010604000101010101" pitchFamily="2" charset="-122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/>
          <p:cNvSpPr txBox="1"/>
          <p:nvPr/>
        </p:nvSpPr>
        <p:spPr>
          <a:xfrm>
            <a:off x="472404" y="440068"/>
            <a:ext cx="2971930" cy="182148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endParaRPr lang="en-US" altLang="zh-CN" sz="2400" b="1" dirty="0">
              <a:solidFill>
                <a:srgbClr val="79BD10"/>
              </a:solidFill>
              <a:effectLst>
                <a:outerShdw blurRad="50800" dist="38100" dir="2700000" algn="tl" rotWithShape="0">
                  <a:schemeClr val="bg1"/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43607" y="1369665"/>
            <a:ext cx="10460415" cy="4630541"/>
          </a:xfrm>
          <a:prstGeom prst="roundRect">
            <a:avLst>
              <a:gd name="adj" fmla="val 3395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38883" y="1448042"/>
            <a:ext cx="3070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 err="1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Thực</a:t>
            </a:r>
            <a:r>
              <a:rPr lang="en-US" sz="4800" b="1" dirty="0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702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hành</a:t>
            </a:r>
            <a:endParaRPr lang="vi-VN" sz="4800" b="1" dirty="0">
              <a:solidFill>
                <a:srgbClr val="F702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374812" y="168764"/>
            <a:ext cx="2468996" cy="72502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20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. </a:t>
            </a:r>
            <a:r>
              <a:rPr lang="en-US" altLang="zh-CN" sz="28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1 </a:t>
            </a:r>
            <a:r>
              <a:rPr lang="en-US" altLang="zh-CN" sz="2800" b="1" dirty="0" err="1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28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r>
              <a:rPr lang="en-US" altLang="zh-CN" sz="28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– </a:t>
            </a:r>
            <a:r>
              <a:rPr lang="en-US" altLang="zh-CN" sz="2800" b="1" dirty="0" err="1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Thực</a:t>
            </a:r>
            <a:r>
              <a:rPr lang="en-US" altLang="zh-CN" sz="2800" b="1" dirty="0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D8C1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Hành</a:t>
            </a:r>
            <a:endParaRPr lang="zh-CN" altLang="en-US" sz="2800" b="1" dirty="0">
              <a:solidFill>
                <a:srgbClr val="FD8C1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4" r="24760" b="56581"/>
          <a:stretch/>
        </p:blipFill>
        <p:spPr>
          <a:xfrm rot="317745">
            <a:off x="283695" y="72091"/>
            <a:ext cx="485775" cy="84201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155" y="4205664"/>
            <a:ext cx="1337901" cy="25827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3606" y="2607625"/>
            <a:ext cx="103907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</a:rPr>
              <a:t> hãy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sáng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tạo</a:t>
            </a:r>
            <a:r>
              <a:rPr lang="vi-VN" sz="4000" b="1" dirty="0">
                <a:solidFill>
                  <a:srgbClr val="0070C0"/>
                </a:solidFill>
                <a:latin typeface="Times New Roman" pitchFamily="18" charset="0"/>
              </a:rPr>
              <a:t> một chiếc</a:t>
            </a:r>
          </a:p>
          <a:p>
            <a:pPr algn="ctr">
              <a:defRPr/>
            </a:pP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Ống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cắm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bút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lõi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giấy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vệ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sinh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chấm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7" y="140256"/>
            <a:ext cx="3963697" cy="132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8"/>
          <p:cNvSpPr txBox="1"/>
          <p:nvPr/>
        </p:nvSpPr>
        <p:spPr>
          <a:xfrm>
            <a:off x="278658" y="530429"/>
            <a:ext cx="4608512" cy="530056"/>
          </a:xfrm>
          <a:prstGeom prst="rect">
            <a:avLst/>
          </a:prstGeom>
          <a:noFill/>
        </p:spPr>
        <p:txBody>
          <a:bodyPr wrap="none" lIns="479976" tIns="0" rIns="0" bIns="0" anchor="b" anchorCtr="0">
            <a:noAutofit/>
          </a:bodyPr>
          <a:lstStyle/>
          <a:p>
            <a:pPr defTabSz="1219140"/>
            <a:r>
              <a:rPr lang="en-US" altLang="zh-CN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 4</a:t>
            </a:r>
            <a:endParaRPr lang="zh-CN" altLang="en-US" sz="3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TextBox 8"/>
          <p:cNvSpPr txBox="1"/>
          <p:nvPr/>
        </p:nvSpPr>
        <p:spPr>
          <a:xfrm>
            <a:off x="3783183" y="1360544"/>
            <a:ext cx="2207973" cy="530056"/>
          </a:xfrm>
          <a:prstGeom prst="rect">
            <a:avLst/>
          </a:prstGeom>
          <a:noFill/>
        </p:spPr>
        <p:txBody>
          <a:bodyPr wrap="none" lIns="479976" tIns="0" rIns="0" bIns="0" anchor="b" anchorCtr="0">
            <a:noAutofit/>
          </a:bodyPr>
          <a:lstStyle/>
          <a:p>
            <a:pPr defTabSz="1219140"/>
            <a:endParaRPr lang="en-US" altLang="zh-CN" sz="5300" b="1" dirty="0">
              <a:solidFill>
                <a:srgbClr val="00A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defTabSz="1219140"/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PHÂN TÍCH- ĐÁNH GIÁ</a:t>
            </a:r>
            <a:endParaRPr lang="zh-C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460257" y="3453773"/>
            <a:ext cx="4245314" cy="530056"/>
          </a:xfrm>
          <a:prstGeom prst="rect">
            <a:avLst/>
          </a:prstGeom>
          <a:noFill/>
        </p:spPr>
        <p:txBody>
          <a:bodyPr wrap="none" lIns="479976" tIns="0" rIns="0" bIns="0" anchor="b" anchorCtr="0">
            <a:noAutofit/>
          </a:bodyPr>
          <a:lstStyle/>
          <a:p>
            <a:pPr defTabSz="1219140"/>
            <a:endParaRPr lang="en-US" altLang="zh-CN" sz="5300" b="1" dirty="0">
              <a:solidFill>
                <a:srgbClr val="00A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  <a:p>
            <a:pPr defTabSz="1219140"/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hãy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giới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thiệu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sản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phẩm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với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người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thân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nhé</a:t>
            </a:r>
            <a:r>
              <a:rPr lang="en-US" altLang="zh-C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! </a:t>
            </a:r>
            <a:endParaRPr lang="zh-CN" alt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723722"/>
      </p:ext>
    </p:extLst>
  </p:cSld>
  <p:clrMapOvr>
    <a:masterClrMapping/>
  </p:clrMapOvr>
  <p:transition spd="slow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57048" y="660854"/>
            <a:ext cx="10058402" cy="1219200"/>
          </a:xfrm>
        </p:spPr>
        <p:txBody>
          <a:bodyPr rtlCol="0"/>
          <a:lstStyle/>
          <a:p>
            <a:pPr algn="ctr"/>
            <a:r>
              <a:rPr lang="en-US" altLang="zh-CN" b="1" spc="5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CHỦ ĐỀ 2</a:t>
            </a:r>
            <a:endParaRPr lang="zh-CN" altLang="en-US" b="1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55271" y="2488745"/>
            <a:ext cx="9748157" cy="418795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6000" b="1" dirty="0" err="1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Sáng</a:t>
            </a:r>
            <a:r>
              <a:rPr lang="en-US" altLang="zh-CN" sz="6000" b="1" dirty="0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 </a:t>
            </a:r>
            <a:r>
              <a:rPr lang="en-US" altLang="zh-CN" sz="6000" b="1" dirty="0" err="1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tạo</a:t>
            </a:r>
            <a:r>
              <a:rPr lang="en-US" altLang="zh-CN" sz="6000" b="1" dirty="0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 </a:t>
            </a:r>
            <a:r>
              <a:rPr lang="en-US" altLang="zh-CN" sz="6000" b="1" dirty="0" err="1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từ</a:t>
            </a:r>
            <a:r>
              <a:rPr lang="en-US" altLang="zh-CN" sz="6000" b="1" dirty="0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 </a:t>
            </a:r>
            <a:r>
              <a:rPr lang="en-US" altLang="zh-CN" sz="6000" b="1" dirty="0" err="1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những</a:t>
            </a:r>
            <a:r>
              <a:rPr lang="en-US" altLang="zh-CN" sz="6000" b="1" dirty="0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 </a:t>
            </a:r>
            <a:r>
              <a:rPr lang="en-US" altLang="zh-CN" sz="6000" b="1" dirty="0" err="1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chấm</a:t>
            </a:r>
            <a:r>
              <a:rPr lang="en-US" altLang="zh-CN" sz="6000" b="1" dirty="0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 </a:t>
            </a:r>
            <a:r>
              <a:rPr lang="en-US" altLang="zh-CN" sz="6000" b="1" dirty="0" err="1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màu</a:t>
            </a:r>
            <a:endParaRPr lang="en-US" altLang="zh-CN" sz="6000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青鸟华光简胖头鱼" panose="02010604000101010101" pitchFamily="2" charset="-122"/>
              <a:cs typeface="Calibri" pitchFamily="34" charset="0"/>
            </a:endParaRPr>
          </a:p>
          <a:p>
            <a:pPr marL="0" indent="0" algn="ctr">
              <a:buNone/>
            </a:pPr>
            <a:r>
              <a:rPr lang="en-US" altLang="zh-CN" sz="5400" b="1" dirty="0" err="1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Tiết</a:t>
            </a:r>
            <a:r>
              <a:rPr lang="en-US" altLang="zh-CN" sz="5400" b="1" dirty="0">
                <a:ln w="508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青鸟华光简胖头鱼" panose="02010604000101010101" pitchFamily="2" charset="-122"/>
                <a:cs typeface="Calibri" pitchFamily="34" charset="0"/>
              </a:rPr>
              <a:t> 4</a:t>
            </a:r>
            <a:endParaRPr lang="zh-CN" altLang="en-US" sz="5400" b="1" dirty="0">
              <a:ln w="508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青鸟华光简胖头鱼" panose="02010604000101010101" pitchFamily="2" charset="-122"/>
              <a:cs typeface="Calibri" pitchFamily="34" charset="0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4964793"/>
            <a:ext cx="2633662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94117"/>
            <a:ext cx="5614988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367960"/>
            <a:ext cx="37560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1425780"/>
            <a:ext cx="3224326" cy="106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52" y="867229"/>
            <a:ext cx="1517650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4"/>
          <p:cNvGrpSpPr/>
          <p:nvPr/>
        </p:nvGrpSpPr>
        <p:grpSpPr>
          <a:xfrm>
            <a:off x="733617" y="-103595"/>
            <a:ext cx="11349526" cy="6871788"/>
            <a:chOff x="8584764" y="-2342149"/>
            <a:chExt cx="6335253" cy="4577745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4764" y="-2342149"/>
              <a:ext cx="5496395" cy="4241800"/>
            </a:xfrm>
            <a:prstGeom prst="rect">
              <a:avLst/>
            </a:prstGeom>
          </p:spPr>
        </p:pic>
        <p:sp>
          <p:nvSpPr>
            <p:cNvPr id="10" name="圆角矩形 14"/>
            <p:cNvSpPr/>
            <p:nvPr/>
          </p:nvSpPr>
          <p:spPr>
            <a:xfrm>
              <a:off x="8956698" y="-1301368"/>
              <a:ext cx="4772840" cy="28083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95218" y="305196"/>
              <a:ext cx="1624799" cy="1930400"/>
            </a:xfrm>
            <a:prstGeom prst="rect">
              <a:avLst/>
            </a:prstGeom>
          </p:spPr>
        </p:pic>
      </p:grpSp>
      <p:sp>
        <p:nvSpPr>
          <p:cNvPr id="12" name="TextBox 7"/>
          <p:cNvSpPr txBox="1"/>
          <p:nvPr/>
        </p:nvSpPr>
        <p:spPr>
          <a:xfrm>
            <a:off x="4162697" y="347819"/>
            <a:ext cx="3640183" cy="46103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MỤC TIÊU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3" name="TextBox 68"/>
          <p:cNvSpPr txBox="1">
            <a:spLocks/>
          </p:cNvSpPr>
          <p:nvPr/>
        </p:nvSpPr>
        <p:spPr>
          <a:xfrm>
            <a:off x="1526720" y="1583496"/>
            <a:ext cx="8294915" cy="8100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endParaRPr lang="zh-CN" altLang="en-US" sz="1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68"/>
          <p:cNvSpPr txBox="1">
            <a:spLocks/>
          </p:cNvSpPr>
          <p:nvPr/>
        </p:nvSpPr>
        <p:spPr>
          <a:xfrm>
            <a:off x="1239651" y="2296537"/>
            <a:ext cx="8593394" cy="8100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zh-CN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68"/>
          <p:cNvSpPr txBox="1">
            <a:spLocks/>
          </p:cNvSpPr>
          <p:nvPr/>
        </p:nvSpPr>
        <p:spPr>
          <a:xfrm>
            <a:off x="1187624" y="3147814"/>
            <a:ext cx="5616624" cy="8100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28242" y="35473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dirty="0"/>
          </a:p>
        </p:txBody>
      </p:sp>
      <p:sp>
        <p:nvSpPr>
          <p:cNvPr id="17" name="Rectangle 16"/>
          <p:cNvSpPr/>
          <p:nvPr/>
        </p:nvSpPr>
        <p:spPr>
          <a:xfrm>
            <a:off x="1399932" y="3870413"/>
            <a:ext cx="842170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4.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8" name="TextBox 68"/>
          <p:cNvSpPr txBox="1">
            <a:spLocks/>
          </p:cNvSpPr>
          <p:nvPr/>
        </p:nvSpPr>
        <p:spPr>
          <a:xfrm>
            <a:off x="-228600" y="3106599"/>
            <a:ext cx="8180614" cy="810062"/>
          </a:xfrm>
          <a:prstGeom prst="rect">
            <a:avLst/>
          </a:prstGeom>
        </p:spPr>
        <p:txBody>
          <a:bodyPr vert="horz" wrap="square" lIns="0" tIns="72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       </a:t>
            </a:r>
          </a:p>
          <a:p>
            <a:pPr>
              <a:lnSpc>
                <a:spcPct val="120000"/>
              </a:lnSpc>
            </a:pPr>
            <a:endParaRPr lang="en-US" altLang="zh-CN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zh-CN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79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Chuẩn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bị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đồ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dùng</a:t>
            </a:r>
            <a:b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</a:br>
            <a:endParaRPr lang="en-US" dirty="0"/>
          </a:p>
        </p:txBody>
      </p:sp>
      <p:pic>
        <p:nvPicPr>
          <p:cNvPr id="6" name="Picture 7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359" y="4681067"/>
            <a:ext cx="1373164" cy="126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bia-mau-dac-biet-dep-3459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4"/>
          <a:stretch/>
        </p:blipFill>
        <p:spPr bwMode="auto">
          <a:xfrm>
            <a:off x="1130092" y="4199281"/>
            <a:ext cx="2570162" cy="180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55" y="1237006"/>
            <a:ext cx="2130751" cy="165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4080">
            <a:off x="6044716" y="4467985"/>
            <a:ext cx="788903" cy="127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57" y="1418263"/>
            <a:ext cx="2420468" cy="16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254" y="1191984"/>
            <a:ext cx="2021829" cy="285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491" y="2584716"/>
            <a:ext cx="25908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2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452" y="5143474"/>
            <a:ext cx="3024336" cy="1494749"/>
          </a:xfrm>
          <a:prstGeom prst="rect">
            <a:avLst/>
          </a:prstGeom>
        </p:spPr>
      </p:pic>
      <p:pic>
        <p:nvPicPr>
          <p:cNvPr id="10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r="63995" b="56581"/>
          <a:stretch/>
        </p:blipFill>
        <p:spPr>
          <a:xfrm>
            <a:off x="4185314" y="743473"/>
            <a:ext cx="889212" cy="1611298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539552" y="1814168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4000" b="1" dirty="0">
                <a:solidFill>
                  <a:srgbClr val="F7020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HOẠT ĐỘNG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5355771" y="2211711"/>
            <a:ext cx="5543549" cy="192758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7200" b="1" dirty="0">
                <a:solidFill>
                  <a:srgbClr val="F70202"/>
                </a:solidFill>
                <a:cs typeface="+mn-ea"/>
                <a:sym typeface="+mn-lt"/>
              </a:rPr>
              <a:t>KHÁM PHÁ</a:t>
            </a: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755" y="4297035"/>
            <a:ext cx="1212777" cy="23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0" y="444137"/>
            <a:ext cx="10998924" cy="133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6" y="2192791"/>
            <a:ext cx="3258230" cy="378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2192791"/>
            <a:ext cx="3438752" cy="378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Guest\Desktop\váy và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14" y="2194038"/>
            <a:ext cx="3318024" cy="378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53473" y="5656216"/>
            <a:ext cx="1419496" cy="866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04250" y="5656215"/>
            <a:ext cx="1419496" cy="866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váy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351" y="5976257"/>
            <a:ext cx="1268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965"/>
            <a:ext cx="12305211" cy="7350034"/>
          </a:xfrm>
          <a:prstGeom prst="rect">
            <a:avLst/>
          </a:prstGeom>
        </p:spPr>
      </p:pic>
      <p:pic>
        <p:nvPicPr>
          <p:cNvPr id="6" name="图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8432" flipH="1">
            <a:off x="1134298" y="5149203"/>
            <a:ext cx="1540339" cy="1455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7780" y="862193"/>
            <a:ext cx="2863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72937" y="3174317"/>
            <a:ext cx="8046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kích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99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0"/>
          <p:cNvGrpSpPr/>
          <p:nvPr/>
        </p:nvGrpSpPr>
        <p:grpSpPr>
          <a:xfrm>
            <a:off x="1223730" y="4849864"/>
            <a:ext cx="9144000" cy="2008136"/>
            <a:chOff x="0" y="3163016"/>
            <a:chExt cx="9144000" cy="2008136"/>
          </a:xfrm>
        </p:grpSpPr>
        <p:pic>
          <p:nvPicPr>
            <p:cNvPr id="16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7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8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sp>
        <p:nvSpPr>
          <p:cNvPr id="19" name="TextBox 8"/>
          <p:cNvSpPr txBox="1"/>
          <p:nvPr/>
        </p:nvSpPr>
        <p:spPr>
          <a:xfrm>
            <a:off x="3059832" y="2492116"/>
            <a:ext cx="1655980" cy="1312441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en-US" altLang="zh-CN" sz="4000" b="1" dirty="0">
                <a:solidFill>
                  <a:srgbClr val="79BD0F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+mn-lt"/>
              </a:rPr>
              <a:t>KIẾN TẠO KIẾN THỨC KĨ NĂNG</a:t>
            </a:r>
            <a:endParaRPr lang="zh-CN" altLang="en-US" sz="4000" b="1" dirty="0">
              <a:solidFill>
                <a:srgbClr val="79BD0F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395740" y="1814168"/>
            <a:ext cx="1655980" cy="397542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endParaRPr lang="en-US" altLang="zh-CN" sz="4800" b="1" dirty="0">
              <a:solidFill>
                <a:srgbClr val="79BD0F"/>
              </a:solidFill>
              <a:cs typeface="+mn-ea"/>
              <a:sym typeface="+mn-lt"/>
            </a:endParaRPr>
          </a:p>
          <a:p>
            <a:r>
              <a:rPr lang="en-US" altLang="zh-CN" sz="4800" b="1" dirty="0">
                <a:solidFill>
                  <a:srgbClr val="79BD0F"/>
                </a:solidFill>
                <a:cs typeface="+mn-ea"/>
                <a:sym typeface="+mn-lt"/>
              </a:rPr>
              <a:t>HOẠT ĐỘNG</a:t>
            </a:r>
            <a:endParaRPr lang="zh-CN" altLang="en-US" sz="4800" b="1" dirty="0">
              <a:solidFill>
                <a:srgbClr val="79BD0F"/>
              </a:solidFill>
              <a:cs typeface="+mn-ea"/>
              <a:sym typeface="+mn-lt"/>
            </a:endParaRPr>
          </a:p>
        </p:txBody>
      </p:sp>
      <p:pic>
        <p:nvPicPr>
          <p:cNvPr id="21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6" r="41726" b="56581"/>
          <a:stretch/>
        </p:blipFill>
        <p:spPr>
          <a:xfrm>
            <a:off x="5009975" y="755786"/>
            <a:ext cx="1239460" cy="1611298"/>
          </a:xfrm>
          <a:prstGeom prst="rect">
            <a:avLst/>
          </a:prstGeom>
        </p:spPr>
      </p:pic>
      <p:pic>
        <p:nvPicPr>
          <p:cNvPr id="22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80" y="4563144"/>
            <a:ext cx="3136345" cy="1842949"/>
          </a:xfrm>
          <a:prstGeom prst="rect">
            <a:avLst/>
          </a:prstGeom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256" y="4563144"/>
            <a:ext cx="1212777" cy="234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165462"/>
            <a:ext cx="3108960" cy="361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6" y="4145279"/>
            <a:ext cx="4310743" cy="254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89" y="261256"/>
            <a:ext cx="3727268" cy="35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74" y="4101736"/>
            <a:ext cx="4956175" cy="254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9_TF03431377" id="{2C514971-1104-44BE-8A82-52E651B19D0B}" vid="{C4421EC6-96FF-4A5E-B3D4-F2DC0555C665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tf03431377_win32</Template>
  <TotalTime>149</TotalTime>
  <Words>245</Words>
  <Application>Microsoft Office PowerPoint</Application>
  <PresentationFormat>Widescreen</PresentationFormat>
  <Paragraphs>42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Microsoft YaHei UI</vt:lpstr>
      <vt:lpstr>Arial</vt:lpstr>
      <vt:lpstr>Calibri</vt:lpstr>
      <vt:lpstr>Cooper Std Black</vt:lpstr>
      <vt:lpstr>Segoe Print</vt:lpstr>
      <vt:lpstr>Times New Roman</vt:lpstr>
      <vt:lpstr>tf03431377_win32</vt:lpstr>
      <vt:lpstr>第一PPT，www.1ppt.com</vt:lpstr>
      <vt:lpstr> </vt:lpstr>
      <vt:lpstr>CHỦ ĐỀ 2</vt:lpstr>
      <vt:lpstr>PowerPoint Presentation</vt:lpstr>
      <vt:lpstr>Chuẩn bị đồ dùng </vt:lpstr>
      <vt:lpstr>PowerPoint Presentation</vt:lpstr>
      <vt:lpstr>Tên đồ vật là gì? Mỗi đồ vật được trang trí bằng chấm có hình dáng, màu sắc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Guest</dc:creator>
  <cp:lastModifiedBy>Admin</cp:lastModifiedBy>
  <cp:revision>16</cp:revision>
  <dcterms:created xsi:type="dcterms:W3CDTF">2021-10-08T23:36:18Z</dcterms:created>
  <dcterms:modified xsi:type="dcterms:W3CDTF">2021-12-15T02:12:07Z</dcterms:modified>
</cp:coreProperties>
</file>